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8" autoAdjust="0"/>
  </p:normalViewPr>
  <p:slideViewPr>
    <p:cSldViewPr snapToGrid="0">
      <p:cViewPr varScale="1">
        <p:scale>
          <a:sx n="83" d="100"/>
          <a:sy n="83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6A2FD-AE7B-4A6E-A786-EAB60DB6B3F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116AC-691B-4564-9C07-24A64014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116AC-691B-4564-9C07-24A640144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116AC-691B-4564-9C07-24A640144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6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7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7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1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2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9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8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4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5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AE2A-DEA6-4CF3-8781-B9A310F61EB2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42" t="228" r="4922" b="12797"/>
          <a:stretch/>
        </p:blipFill>
        <p:spPr>
          <a:xfrm>
            <a:off x="0" y="0"/>
            <a:ext cx="12548103" cy="69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11" t="8601" r="204" b="14478"/>
          <a:stretch/>
        </p:blipFill>
        <p:spPr>
          <a:xfrm>
            <a:off x="42250" y="-307817"/>
            <a:ext cx="12149750" cy="70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5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9" t="21914" r="-173" b="7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-297" b="4502"/>
          <a:stretch/>
        </p:blipFill>
        <p:spPr>
          <a:xfrm>
            <a:off x="0" y="0"/>
            <a:ext cx="12213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2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42" r="4952" b="8068"/>
          <a:stretch/>
        </p:blipFill>
        <p:spPr>
          <a:xfrm>
            <a:off x="0" y="-461727"/>
            <a:ext cx="12176911" cy="70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6" b="3918"/>
          <a:stretch/>
        </p:blipFill>
        <p:spPr>
          <a:xfrm>
            <a:off x="-201167" y="0"/>
            <a:ext cx="12938759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-50" b="2800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83" b="8817"/>
          <a:stretch/>
        </p:blipFill>
        <p:spPr>
          <a:xfrm>
            <a:off x="-94269" y="-1808769"/>
            <a:ext cx="13974861" cy="93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0" b="6200"/>
          <a:stretch/>
        </p:blipFill>
        <p:spPr>
          <a:xfrm>
            <a:off x="0" y="0"/>
            <a:ext cx="12161520" cy="6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2199" b="9033"/>
          <a:stretch/>
        </p:blipFill>
        <p:spPr>
          <a:xfrm>
            <a:off x="1" y="-300479"/>
            <a:ext cx="10661904" cy="66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7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50" b="4467"/>
          <a:stretch/>
        </p:blipFill>
        <p:spPr>
          <a:xfrm>
            <a:off x="0" y="0"/>
            <a:ext cx="12264272" cy="65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6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915"/>
          <a:stretch/>
        </p:blipFill>
        <p:spPr>
          <a:xfrm>
            <a:off x="-335903" y="0"/>
            <a:ext cx="12661641" cy="68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74" b="3067"/>
          <a:stretch/>
        </p:blipFill>
        <p:spPr>
          <a:xfrm>
            <a:off x="1" y="0"/>
            <a:ext cx="12423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0" r="555" b="5260"/>
          <a:stretch/>
        </p:blipFill>
        <p:spPr>
          <a:xfrm>
            <a:off x="-75414" y="-578571"/>
            <a:ext cx="14545558" cy="7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1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5" b="4525"/>
          <a:stretch/>
        </p:blipFill>
        <p:spPr>
          <a:xfrm>
            <a:off x="0" y="0"/>
            <a:ext cx="9601200" cy="64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5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163" b="4210"/>
          <a:stretch/>
        </p:blipFill>
        <p:spPr>
          <a:xfrm>
            <a:off x="0" y="0"/>
            <a:ext cx="12191999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002" b="-666"/>
          <a:stretch/>
        </p:blipFill>
        <p:spPr>
          <a:xfrm>
            <a:off x="1" y="0"/>
            <a:ext cx="12426695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-344" b="2826"/>
          <a:stretch/>
        </p:blipFill>
        <p:spPr>
          <a:xfrm>
            <a:off x="-326571" y="0"/>
            <a:ext cx="13604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29" b="4383"/>
          <a:stretch/>
        </p:blipFill>
        <p:spPr>
          <a:xfrm>
            <a:off x="-1073022" y="-380222"/>
            <a:ext cx="14434459" cy="72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" b="2712"/>
          <a:stretch/>
        </p:blipFill>
        <p:spPr>
          <a:xfrm>
            <a:off x="0" y="0"/>
            <a:ext cx="12192000" cy="704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2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8" b="2683"/>
          <a:stretch/>
        </p:blipFill>
        <p:spPr>
          <a:xfrm>
            <a:off x="-464962" y="0"/>
            <a:ext cx="13103599" cy="69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3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" b="4890"/>
          <a:stretch/>
        </p:blipFill>
        <p:spPr>
          <a:xfrm>
            <a:off x="-368883" y="0"/>
            <a:ext cx="12862665" cy="6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956" b="3776"/>
          <a:stretch/>
        </p:blipFill>
        <p:spPr>
          <a:xfrm>
            <a:off x="0" y="0"/>
            <a:ext cx="12251094" cy="64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14" r="11905" b="-292"/>
          <a:stretch/>
        </p:blipFill>
        <p:spPr>
          <a:xfrm>
            <a:off x="-335902" y="0"/>
            <a:ext cx="12527902" cy="69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57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</Words>
  <Application>Microsoft Office PowerPoint</Application>
  <PresentationFormat>Widescreen</PresentationFormat>
  <Paragraphs>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25</cp:revision>
  <dcterms:created xsi:type="dcterms:W3CDTF">2020-06-06T09:45:50Z</dcterms:created>
  <dcterms:modified xsi:type="dcterms:W3CDTF">2020-08-07T07:15:40Z</dcterms:modified>
</cp:coreProperties>
</file>